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Override PartName="/ppt/tags/tag3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/>
    <p:restoredTop sz="94600"/>
  </p:normalViewPr>
  <p:slideViewPr>
    <p:cSldViewPr>
      <p:cViewPr varScale="1">
        <p:scale>
          <a:sx n="73" d="100"/>
          <a:sy n="73" d="100"/>
        </p:scale>
        <p:origin x="-9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CDEB9B-0473-4D32-A4D3-FE06AB175B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DEB9B-0473-4D32-A4D3-FE06AB175BE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0A25AFA-EF17-441A-8DB6-C204AB31F9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84E86-BF7C-4AC4-A57E-2B61C5FB86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EE74B-304F-4747-ADE4-B9F1663176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8846100-62F6-43AF-845A-7328EAE1D6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00B0E-C2FB-4973-841F-3BAE1F8EF9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21BCE-D572-4960-8450-CA791A7DD4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120FC-1D47-4E58-9AA6-FDC51A9884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A45ED2-9C21-422A-ADDD-DD2EF600A3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DA13C-2487-4BF2-B987-8AD2CE8FEC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10406-F547-45EC-90AC-D1A619C984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7FB56-D2C8-428D-8C5C-AED56ABCF4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A9E67-1574-43C1-AC82-E19060449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AD0F9-2F80-4427-A7F7-4B3CFC10E4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1A9C5-8694-488A-A5DC-50B5D437B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1A019-E5C4-491A-A3EB-CCDD070D14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540BF-ADAF-41E3-A4AA-4F0A1CB7CB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72BD9-BD3C-4CDD-AC22-2DEF4CD854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A3BF74-40A0-4633-BDA9-D9555116FA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1EBD0-893F-4939-948B-628F01A0DF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CD256-5BCD-411D-99BF-54586BD337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FE4F1-2CE1-440B-A2E9-7B99EA03E7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446B5-015E-44A3-8C7A-2E0AB61E2D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994719-0937-4C8B-8CA5-CF7969ABCD7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441FF5-12B2-4A81-8441-024A4653FA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57422" y="1714489"/>
            <a:ext cx="5145103" cy="1885962"/>
          </a:xfrm>
        </p:spPr>
        <p:txBody>
          <a:bodyPr/>
          <a:lstStyle/>
          <a:p>
            <a:r>
              <a:rPr lang="sk-SK" sz="6000" b="1" dirty="0" smtClean="0">
                <a:solidFill>
                  <a:srgbClr val="7030A0"/>
                </a:solidFill>
              </a:rPr>
              <a:t>Veľkonočné hádanky</a:t>
            </a:r>
            <a:endParaRPr lang="sk-SK" sz="6000" b="1" dirty="0">
              <a:solidFill>
                <a:srgbClr val="7030A0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Prečítajte a uhádnite správnu </a:t>
            </a:r>
            <a:r>
              <a:rPr lang="sk-SK" dirty="0" smtClean="0"/>
              <a:t>odpoveď, odpoveď skúste vytlieskať.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9. Veľká noc blíži sa, jar je tu skrátka, dáme si do vázy krásne ...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                                                               </a:t>
            </a:r>
            <a:r>
              <a:rPr lang="sk-SK" b="1" dirty="0" smtClean="0">
                <a:solidFill>
                  <a:srgbClr val="7030A0"/>
                </a:solidFill>
              </a:rPr>
              <a:t>...bahniatka.</a:t>
            </a:r>
          </a:p>
          <a:p>
            <a:pPr>
              <a:buNone/>
            </a:pPr>
            <a:endParaRPr lang="sk-SK" dirty="0"/>
          </a:p>
        </p:txBody>
      </p:sp>
      <p:pic>
        <p:nvPicPr>
          <p:cNvPr id="4" name="Picture 2" descr="http://t2.gstatic.com/images?q=tbn:ANd9GcSXR3TvMzkpEa35EvgOmikZADIb_Vx5Hp2-k7yQlDRC-rHNrwnk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2285992"/>
            <a:ext cx="2143140" cy="217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http://t2.gstatic.com/images?q=tbn:ANd9GcRg78oDeJkBozzZNnToISVdpxZwDTjWLFLOTP0C4gzmzFYZX96p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DFE"/>
              </a:clrFrom>
              <a:clrTo>
                <a:srgbClr val="FFFD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4214818"/>
            <a:ext cx="1158875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10. Namiesto kraslice,</a:t>
            </a:r>
            <a:br>
              <a:rPr lang="sk-SK" dirty="0" smtClean="0"/>
            </a:br>
            <a:r>
              <a:rPr lang="sk-SK" dirty="0" smtClean="0"/>
              <a:t> teraz vraj chce každý len</a:t>
            </a:r>
            <a:br>
              <a:rPr lang="sk-SK" dirty="0" smtClean="0"/>
            </a:br>
            <a:r>
              <a:rPr lang="sk-SK" dirty="0" smtClean="0"/>
              <a:t> čokoládové ...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                                          </a:t>
            </a:r>
            <a:r>
              <a:rPr lang="sk-SK" b="1" dirty="0" smtClean="0">
                <a:solidFill>
                  <a:srgbClr val="7030A0"/>
                </a:solidFill>
              </a:rPr>
              <a:t>.....vajce.</a:t>
            </a:r>
          </a:p>
          <a:p>
            <a:pPr>
              <a:buNone/>
            </a:pPr>
            <a:endParaRPr lang="sk-SK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sk-SK" b="1" dirty="0">
              <a:solidFill>
                <a:srgbClr val="7030A0"/>
              </a:solidFill>
            </a:endParaRPr>
          </a:p>
        </p:txBody>
      </p:sp>
      <p:pic>
        <p:nvPicPr>
          <p:cNvPr id="4" name="Obrázek 3" descr="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14" y="2714619"/>
            <a:ext cx="1587510" cy="228601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              </a:t>
            </a:r>
            <a:endParaRPr lang="sk-SK" dirty="0"/>
          </a:p>
        </p:txBody>
      </p:sp>
      <p:pic>
        <p:nvPicPr>
          <p:cNvPr id="4" name="Zástupný symbol pro obsah 3" descr="9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3" y="1981475"/>
            <a:ext cx="5019521" cy="323347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714612" y="214290"/>
            <a:ext cx="5857916" cy="1571636"/>
          </a:xfrm>
        </p:spPr>
        <p:txBody>
          <a:bodyPr/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 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  </a:t>
            </a:r>
            <a:br>
              <a:rPr lang="sk-SK" dirty="0" smtClean="0"/>
            </a:br>
            <a:r>
              <a:rPr lang="sk-SK" dirty="0" smtClean="0"/>
              <a:t>1.Nejedno dievčatko pondelok preplače, keď sa k jej nožičkám priženú ...</a:t>
            </a:r>
            <a:endParaRPr lang="sk-SK" sz="24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43174" y="2143116"/>
            <a:ext cx="5500727" cy="3983047"/>
          </a:xfrm>
        </p:spPr>
        <p:txBody>
          <a:bodyPr/>
          <a:lstStyle/>
          <a:p>
            <a:pPr>
              <a:buNone/>
            </a:pPr>
            <a:r>
              <a:rPr lang="sk-SK" dirty="0" smtClean="0">
                <a:solidFill>
                  <a:srgbClr val="7030A0"/>
                </a:solidFill>
              </a:rPr>
              <a:t>                                      ...  </a:t>
            </a:r>
            <a:r>
              <a:rPr lang="sk-SK" b="1" dirty="0" smtClean="0">
                <a:solidFill>
                  <a:srgbClr val="7030A0"/>
                </a:solidFill>
              </a:rPr>
              <a:t>korbáče</a:t>
            </a:r>
            <a:endParaRPr lang="sk-SK" b="1" dirty="0">
              <a:solidFill>
                <a:srgbClr val="7030A0"/>
              </a:solidFill>
            </a:endParaRPr>
          </a:p>
        </p:txBody>
      </p:sp>
      <p:pic>
        <p:nvPicPr>
          <p:cNvPr id="4" name="Obrázek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429000"/>
            <a:ext cx="3657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2. Počas sviatkov veľkonočných, veru dievky moje, na dedine by ste mali oblečené ...</a:t>
            </a:r>
            <a:endParaRPr lang="sk-SK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7030A0"/>
                </a:solidFill>
              </a:rPr>
              <a:t>                                ... kroje</a:t>
            </a:r>
          </a:p>
          <a:p>
            <a:endParaRPr lang="sk-SK" dirty="0"/>
          </a:p>
        </p:txBody>
      </p:sp>
      <p:pic>
        <p:nvPicPr>
          <p:cNvPr id="5" name="Obrázek 4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3929066"/>
            <a:ext cx="2878935" cy="19192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3.K Veľkej noci zaručene patria títo traja: baránok, kuriatko a samozrejme ...</a:t>
            </a:r>
            <a:endParaRPr lang="sk-SK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                                                        </a:t>
            </a:r>
          </a:p>
          <a:p>
            <a:pPr>
              <a:buNone/>
            </a:pPr>
            <a:r>
              <a:rPr lang="sk-SK" dirty="0" smtClean="0"/>
              <a:t>                                                                        </a:t>
            </a:r>
            <a:r>
              <a:rPr lang="sk-SK" b="1" dirty="0" smtClean="0"/>
              <a:t> </a:t>
            </a:r>
            <a:r>
              <a:rPr lang="sk-SK" b="1" dirty="0" smtClean="0">
                <a:solidFill>
                  <a:srgbClr val="7030A0"/>
                </a:solidFill>
              </a:rPr>
              <a:t>..... zajac</a:t>
            </a:r>
          </a:p>
          <a:p>
            <a:pPr>
              <a:buNone/>
            </a:pPr>
            <a:endParaRPr lang="sk-SK" dirty="0"/>
          </a:p>
        </p:txBody>
      </p:sp>
      <p:pic>
        <p:nvPicPr>
          <p:cNvPr id="6" name="Obrázek 5" descr="3Z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74" y="2647950"/>
            <a:ext cx="3643338" cy="220981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0"/>
            <a:ext cx="8182004" cy="1417638"/>
          </a:xfrm>
        </p:spPr>
        <p:txBody>
          <a:bodyPr/>
          <a:lstStyle/>
          <a:p>
            <a:r>
              <a:rPr lang="sk-SK" dirty="0" smtClean="0"/>
              <a:t>4</a:t>
            </a:r>
            <a:r>
              <a:rPr lang="sk-SK" smtClean="0"/>
              <a:t>. Na </a:t>
            </a:r>
            <a:r>
              <a:rPr lang="sk-SK" dirty="0" smtClean="0"/>
              <a:t>Veľkú noc netešia sa psy a ani mačky.       Kožúšky im isto zmoknú počas ...</a:t>
            </a:r>
            <a:r>
              <a:rPr lang="sk-SK" dirty="0" smtClean="0">
                <a:solidFill>
                  <a:srgbClr val="7030A0"/>
                </a:solidFill>
              </a:rPr>
              <a:t/>
            </a:r>
            <a:br>
              <a:rPr lang="sk-SK" dirty="0" smtClean="0">
                <a:solidFill>
                  <a:srgbClr val="7030A0"/>
                </a:solidFill>
              </a:rPr>
            </a:br>
            <a:r>
              <a:rPr lang="sk-SK" dirty="0" smtClean="0">
                <a:solidFill>
                  <a:srgbClr val="7030A0"/>
                </a:solidFill>
              </a:rPr>
              <a:t>                                                ....oblievačky.</a:t>
            </a:r>
            <a:endParaRPr lang="sk-SK" dirty="0">
              <a:solidFill>
                <a:srgbClr val="7030A0"/>
              </a:solidFill>
            </a:endParaRPr>
          </a:p>
        </p:txBody>
      </p:sp>
      <p:pic>
        <p:nvPicPr>
          <p:cNvPr id="4" name="Picture 2" descr="http://t1.gstatic.com/images?q=tbn:ANd9GcSD5U2lRjcNvh1yoQ0PkYHtINCGY0OzuUyQqJFivGv0SC61AFIa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2267" y="2643182"/>
            <a:ext cx="435869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7" y="214290"/>
            <a:ext cx="8253442" cy="1928826"/>
          </a:xfrm>
        </p:spPr>
        <p:txBody>
          <a:bodyPr/>
          <a:lstStyle/>
          <a:p>
            <a:r>
              <a:rPr lang="sk-SK" dirty="0" smtClean="0"/>
              <a:t>5. Nejedného chlapca poriadne dlaň svrbí, chcel by už  vyskúšať svoj korbáčik z ...</a:t>
            </a:r>
            <a:r>
              <a:rPr lang="sk-SK" dirty="0" smtClean="0">
                <a:solidFill>
                  <a:srgbClr val="7030A0"/>
                </a:solidFill>
              </a:rPr>
              <a:t/>
            </a:r>
            <a:br>
              <a:rPr lang="sk-SK" dirty="0" smtClean="0">
                <a:solidFill>
                  <a:srgbClr val="7030A0"/>
                </a:solidFill>
              </a:rPr>
            </a:br>
            <a:r>
              <a:rPr lang="sk-SK" dirty="0" smtClean="0">
                <a:solidFill>
                  <a:srgbClr val="7030A0"/>
                </a:solidFill>
              </a:rPr>
              <a:t>                                                                                                                                            </a:t>
            </a:r>
            <a:br>
              <a:rPr lang="sk-SK" dirty="0" smtClean="0">
                <a:solidFill>
                  <a:srgbClr val="7030A0"/>
                </a:solidFill>
              </a:rPr>
            </a:br>
            <a:r>
              <a:rPr lang="sk-SK" dirty="0" smtClean="0">
                <a:solidFill>
                  <a:srgbClr val="7030A0"/>
                </a:solidFill>
              </a:rPr>
              <a:t>                                                ...........(</a:t>
            </a:r>
            <a:r>
              <a:rPr lang="sk-SK" b="1" dirty="0" smtClean="0">
                <a:solidFill>
                  <a:srgbClr val="7030A0"/>
                </a:solidFill>
              </a:rPr>
              <a:t>vŕby).</a:t>
            </a:r>
            <a:endParaRPr lang="sk-SK" b="1" dirty="0">
              <a:solidFill>
                <a:srgbClr val="7030A0"/>
              </a:solidFill>
            </a:endParaRPr>
          </a:p>
        </p:txBody>
      </p:sp>
      <p:pic>
        <p:nvPicPr>
          <p:cNvPr id="4" name="Picture 2" descr="http://t3.gstatic.com/images?q=tbn:ANd9GcQB9VdynWVygl2xymhwqq4OYZmbDmsMpjbOt5DNcFdTqyf8wMRE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571744"/>
            <a:ext cx="3643337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6. Najkrajšie vymaľované líca má vždy veľkonočná ...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                                                        </a:t>
            </a:r>
          </a:p>
          <a:p>
            <a:pPr>
              <a:buNone/>
            </a:pPr>
            <a:r>
              <a:rPr lang="sk-SK" dirty="0" smtClean="0"/>
              <a:t>                                                              </a:t>
            </a:r>
            <a:r>
              <a:rPr lang="sk-SK" b="1" dirty="0" smtClean="0">
                <a:solidFill>
                  <a:srgbClr val="7030A0"/>
                </a:solidFill>
              </a:rPr>
              <a:t>......kraslica.</a:t>
            </a:r>
          </a:p>
          <a:p>
            <a:pPr>
              <a:buNone/>
            </a:pPr>
            <a:endParaRPr lang="sk-SK" dirty="0"/>
          </a:p>
        </p:txBody>
      </p:sp>
      <p:pic>
        <p:nvPicPr>
          <p:cNvPr id="4" name="Obrázek 3" descr="4.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2788187"/>
            <a:ext cx="4109972" cy="24267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7. Ak vyšibeš na Veľkú noc dievča, slečnu, ženu, iste môžeš očakávať sladučkú ...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928802"/>
            <a:ext cx="8226425" cy="4197361"/>
          </a:xfrm>
        </p:spPr>
        <p:txBody>
          <a:bodyPr/>
          <a:lstStyle/>
          <a:p>
            <a:pPr>
              <a:buNone/>
            </a:pPr>
            <a:r>
              <a:rPr lang="sk-SK" b="1" dirty="0" smtClean="0">
                <a:solidFill>
                  <a:srgbClr val="7030A0"/>
                </a:solidFill>
              </a:rPr>
              <a:t>                                                                      .......odmenu.</a:t>
            </a:r>
          </a:p>
          <a:p>
            <a:pPr>
              <a:buNone/>
            </a:pPr>
            <a:endParaRPr lang="sk-SK" b="1" dirty="0">
              <a:solidFill>
                <a:srgbClr val="7030A0"/>
              </a:solidFill>
            </a:endParaRPr>
          </a:p>
        </p:txBody>
      </p:sp>
      <p:pic>
        <p:nvPicPr>
          <p:cNvPr id="4" name="Obrázek 3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3866" y="2431287"/>
            <a:ext cx="2061142" cy="36409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8. Po šibačke dievčatkám, na ich krásne hlávky, patrí sa dať zopár kvapiek ...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928802"/>
            <a:ext cx="8226425" cy="4197361"/>
          </a:xfrm>
        </p:spPr>
        <p:txBody>
          <a:bodyPr/>
          <a:lstStyle/>
          <a:p>
            <a:pPr>
              <a:buNone/>
            </a:pPr>
            <a:r>
              <a:rPr lang="sk-SK" b="1" dirty="0" smtClean="0">
                <a:solidFill>
                  <a:srgbClr val="7030A0"/>
                </a:solidFill>
              </a:rPr>
              <a:t>                                                                        ......voňavky.</a:t>
            </a:r>
          </a:p>
          <a:p>
            <a:pPr>
              <a:buNone/>
            </a:pPr>
            <a:endParaRPr lang="sk-SK" b="1" dirty="0">
              <a:solidFill>
                <a:srgbClr val="7030A0"/>
              </a:solidFill>
            </a:endParaRPr>
          </a:p>
        </p:txBody>
      </p:sp>
      <p:pic>
        <p:nvPicPr>
          <p:cNvPr id="4" name="Obrázek 3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306" y="2786058"/>
            <a:ext cx="3182948" cy="2571768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0582_slide">
  <a:themeElements>
    <a:clrScheme name="Motiv sady Office 2">
      <a:dk1>
        <a:srgbClr val="000000"/>
      </a:dk1>
      <a:lt1>
        <a:srgbClr val="CCCC33"/>
      </a:lt1>
      <a:dk2>
        <a:srgbClr val="000000"/>
      </a:dk2>
      <a:lt2>
        <a:srgbClr val="CCCCCC"/>
      </a:lt2>
      <a:accent1>
        <a:srgbClr val="665200"/>
      </a:accent1>
      <a:accent2>
        <a:srgbClr val="4D6600"/>
      </a:accent2>
      <a:accent3>
        <a:srgbClr val="E2E2AD"/>
      </a:accent3>
      <a:accent4>
        <a:srgbClr val="000000"/>
      </a:accent4>
      <a:accent5>
        <a:srgbClr val="B8B3AA"/>
      </a:accent5>
      <a:accent6>
        <a:srgbClr val="455C00"/>
      </a:accent6>
      <a:hlink>
        <a:srgbClr val="4C4C00"/>
      </a:hlink>
      <a:folHlink>
        <a:srgbClr val="005200"/>
      </a:folHlink>
    </a:clrScheme>
    <a:fontScheme name="Motiv sady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0000"/>
        </a:dk1>
        <a:lt1>
          <a:srgbClr val="CCCC33"/>
        </a:lt1>
        <a:dk2>
          <a:srgbClr val="000000"/>
        </a:dk2>
        <a:lt2>
          <a:srgbClr val="CCCCCC"/>
        </a:lt2>
        <a:accent1>
          <a:srgbClr val="808000"/>
        </a:accent1>
        <a:accent2>
          <a:srgbClr val="6B6B00"/>
        </a:accent2>
        <a:accent3>
          <a:srgbClr val="E2E2AD"/>
        </a:accent3>
        <a:accent4>
          <a:srgbClr val="000000"/>
        </a:accent4>
        <a:accent5>
          <a:srgbClr val="C0C0AA"/>
        </a:accent5>
        <a:accent6>
          <a:srgbClr val="606000"/>
        </a:accent6>
        <a:hlink>
          <a:srgbClr val="545400"/>
        </a:hlink>
        <a:folHlink>
          <a:srgbClr val="474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CCCC33"/>
        </a:lt1>
        <a:dk2>
          <a:srgbClr val="000000"/>
        </a:dk2>
        <a:lt2>
          <a:srgbClr val="CCCCCC"/>
        </a:lt2>
        <a:accent1>
          <a:srgbClr val="665200"/>
        </a:accent1>
        <a:accent2>
          <a:srgbClr val="4D6600"/>
        </a:accent2>
        <a:accent3>
          <a:srgbClr val="E2E2AD"/>
        </a:accent3>
        <a:accent4>
          <a:srgbClr val="000000"/>
        </a:accent4>
        <a:accent5>
          <a:srgbClr val="B8B3AA"/>
        </a:accent5>
        <a:accent6>
          <a:srgbClr val="455C00"/>
        </a:accent6>
        <a:hlink>
          <a:srgbClr val="4C4C00"/>
        </a:hlink>
        <a:folHlink>
          <a:srgbClr val="00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CCCC33"/>
        </a:lt1>
        <a:dk2>
          <a:srgbClr val="000000"/>
        </a:dk2>
        <a:lt2>
          <a:srgbClr val="CCCCCC"/>
        </a:lt2>
        <a:accent1>
          <a:srgbClr val="803333"/>
        </a:accent1>
        <a:accent2>
          <a:srgbClr val="525210"/>
        </a:accent2>
        <a:accent3>
          <a:srgbClr val="E2E2AD"/>
        </a:accent3>
        <a:accent4>
          <a:srgbClr val="000000"/>
        </a:accent4>
        <a:accent5>
          <a:srgbClr val="C0ADAD"/>
        </a:accent5>
        <a:accent6>
          <a:srgbClr val="49490D"/>
        </a:accent6>
        <a:hlink>
          <a:srgbClr val="5E2656"/>
        </a:hlink>
        <a:folHlink>
          <a:srgbClr val="332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CCCC33"/>
        </a:lt1>
        <a:dk2>
          <a:srgbClr val="000000"/>
        </a:dk2>
        <a:lt2>
          <a:srgbClr val="CCCCCC"/>
        </a:lt2>
        <a:accent1>
          <a:srgbClr val="663B1F"/>
        </a:accent1>
        <a:accent2>
          <a:srgbClr val="553366"/>
        </a:accent2>
        <a:accent3>
          <a:srgbClr val="E2E2AD"/>
        </a:accent3>
        <a:accent4>
          <a:srgbClr val="000000"/>
        </a:accent4>
        <a:accent5>
          <a:srgbClr val="B8AFAB"/>
        </a:accent5>
        <a:accent6>
          <a:srgbClr val="4C2D5C"/>
        </a:accent6>
        <a:hlink>
          <a:srgbClr val="173F4C"/>
        </a:hlink>
        <a:folHlink>
          <a:srgbClr val="454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8000"/>
        </a:accent1>
        <a:accent2>
          <a:srgbClr val="6B6B00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606000"/>
        </a:accent6>
        <a:hlink>
          <a:srgbClr val="545400"/>
        </a:hlink>
        <a:folHlink>
          <a:srgbClr val="474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65200"/>
        </a:accent1>
        <a:accent2>
          <a:srgbClr val="4D6600"/>
        </a:accent2>
        <a:accent3>
          <a:srgbClr val="FFFFFF"/>
        </a:accent3>
        <a:accent4>
          <a:srgbClr val="000000"/>
        </a:accent4>
        <a:accent5>
          <a:srgbClr val="B8B3AA"/>
        </a:accent5>
        <a:accent6>
          <a:srgbClr val="455C00"/>
        </a:accent6>
        <a:hlink>
          <a:srgbClr val="4C4C00"/>
        </a:hlink>
        <a:folHlink>
          <a:srgbClr val="00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3333"/>
        </a:accent1>
        <a:accent2>
          <a:srgbClr val="525210"/>
        </a:accent2>
        <a:accent3>
          <a:srgbClr val="FFFFFF"/>
        </a:accent3>
        <a:accent4>
          <a:srgbClr val="000000"/>
        </a:accent4>
        <a:accent5>
          <a:srgbClr val="C0ADAD"/>
        </a:accent5>
        <a:accent6>
          <a:srgbClr val="49490D"/>
        </a:accent6>
        <a:hlink>
          <a:srgbClr val="5E2656"/>
        </a:hlink>
        <a:folHlink>
          <a:srgbClr val="332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63B1F"/>
        </a:accent1>
        <a:accent2>
          <a:srgbClr val="553366"/>
        </a:accent2>
        <a:accent3>
          <a:srgbClr val="FFFFFF"/>
        </a:accent3>
        <a:accent4>
          <a:srgbClr val="000000"/>
        </a:accent4>
        <a:accent5>
          <a:srgbClr val="B8AFAB"/>
        </a:accent5>
        <a:accent6>
          <a:srgbClr val="4C2D5C"/>
        </a:accent6>
        <a:hlink>
          <a:srgbClr val="173F4C"/>
        </a:hlink>
        <a:folHlink>
          <a:srgbClr val="4545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CCCC33"/>
      </a:lt1>
      <a:dk2>
        <a:srgbClr val="000000"/>
      </a:dk2>
      <a:lt2>
        <a:srgbClr val="CCCCCC"/>
      </a:lt2>
      <a:accent1>
        <a:srgbClr val="665200"/>
      </a:accent1>
      <a:accent2>
        <a:srgbClr val="4D6600"/>
      </a:accent2>
      <a:accent3>
        <a:srgbClr val="E2E2AD"/>
      </a:accent3>
      <a:accent4>
        <a:srgbClr val="000000"/>
      </a:accent4>
      <a:accent5>
        <a:srgbClr val="B8B3AA"/>
      </a:accent5>
      <a:accent6>
        <a:srgbClr val="455C00"/>
      </a:accent6>
      <a:hlink>
        <a:srgbClr val="4C4C00"/>
      </a:hlink>
      <a:folHlink>
        <a:srgbClr val="0052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CCCC33"/>
        </a:lt1>
        <a:dk2>
          <a:srgbClr val="000000"/>
        </a:dk2>
        <a:lt2>
          <a:srgbClr val="CCCCCC"/>
        </a:lt2>
        <a:accent1>
          <a:srgbClr val="808000"/>
        </a:accent1>
        <a:accent2>
          <a:srgbClr val="6B6B00"/>
        </a:accent2>
        <a:accent3>
          <a:srgbClr val="E2E2AD"/>
        </a:accent3>
        <a:accent4>
          <a:srgbClr val="000000"/>
        </a:accent4>
        <a:accent5>
          <a:srgbClr val="C0C0AA"/>
        </a:accent5>
        <a:accent6>
          <a:srgbClr val="606000"/>
        </a:accent6>
        <a:hlink>
          <a:srgbClr val="545400"/>
        </a:hlink>
        <a:folHlink>
          <a:srgbClr val="474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CCCC33"/>
        </a:lt1>
        <a:dk2>
          <a:srgbClr val="000000"/>
        </a:dk2>
        <a:lt2>
          <a:srgbClr val="CCCCCC"/>
        </a:lt2>
        <a:accent1>
          <a:srgbClr val="665200"/>
        </a:accent1>
        <a:accent2>
          <a:srgbClr val="4D6600"/>
        </a:accent2>
        <a:accent3>
          <a:srgbClr val="E2E2AD"/>
        </a:accent3>
        <a:accent4>
          <a:srgbClr val="000000"/>
        </a:accent4>
        <a:accent5>
          <a:srgbClr val="B8B3AA"/>
        </a:accent5>
        <a:accent6>
          <a:srgbClr val="455C00"/>
        </a:accent6>
        <a:hlink>
          <a:srgbClr val="4C4C00"/>
        </a:hlink>
        <a:folHlink>
          <a:srgbClr val="00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CCCC33"/>
        </a:lt1>
        <a:dk2>
          <a:srgbClr val="000000"/>
        </a:dk2>
        <a:lt2>
          <a:srgbClr val="CCCCCC"/>
        </a:lt2>
        <a:accent1>
          <a:srgbClr val="803333"/>
        </a:accent1>
        <a:accent2>
          <a:srgbClr val="525210"/>
        </a:accent2>
        <a:accent3>
          <a:srgbClr val="E2E2AD"/>
        </a:accent3>
        <a:accent4>
          <a:srgbClr val="000000"/>
        </a:accent4>
        <a:accent5>
          <a:srgbClr val="C0ADAD"/>
        </a:accent5>
        <a:accent6>
          <a:srgbClr val="49490D"/>
        </a:accent6>
        <a:hlink>
          <a:srgbClr val="5E2656"/>
        </a:hlink>
        <a:folHlink>
          <a:srgbClr val="332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CCCC33"/>
        </a:lt1>
        <a:dk2>
          <a:srgbClr val="000000"/>
        </a:dk2>
        <a:lt2>
          <a:srgbClr val="CCCCCC"/>
        </a:lt2>
        <a:accent1>
          <a:srgbClr val="663B1F"/>
        </a:accent1>
        <a:accent2>
          <a:srgbClr val="553366"/>
        </a:accent2>
        <a:accent3>
          <a:srgbClr val="E2E2AD"/>
        </a:accent3>
        <a:accent4>
          <a:srgbClr val="000000"/>
        </a:accent4>
        <a:accent5>
          <a:srgbClr val="B8AFAB"/>
        </a:accent5>
        <a:accent6>
          <a:srgbClr val="4C2D5C"/>
        </a:accent6>
        <a:hlink>
          <a:srgbClr val="173F4C"/>
        </a:hlink>
        <a:folHlink>
          <a:srgbClr val="454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8000"/>
        </a:accent1>
        <a:accent2>
          <a:srgbClr val="6B6B00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606000"/>
        </a:accent6>
        <a:hlink>
          <a:srgbClr val="545400"/>
        </a:hlink>
        <a:folHlink>
          <a:srgbClr val="474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65200"/>
        </a:accent1>
        <a:accent2>
          <a:srgbClr val="4D6600"/>
        </a:accent2>
        <a:accent3>
          <a:srgbClr val="FFFFFF"/>
        </a:accent3>
        <a:accent4>
          <a:srgbClr val="000000"/>
        </a:accent4>
        <a:accent5>
          <a:srgbClr val="B8B3AA"/>
        </a:accent5>
        <a:accent6>
          <a:srgbClr val="455C00"/>
        </a:accent6>
        <a:hlink>
          <a:srgbClr val="4C4C00"/>
        </a:hlink>
        <a:folHlink>
          <a:srgbClr val="0052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3333"/>
        </a:accent1>
        <a:accent2>
          <a:srgbClr val="525210"/>
        </a:accent2>
        <a:accent3>
          <a:srgbClr val="FFFFFF"/>
        </a:accent3>
        <a:accent4>
          <a:srgbClr val="000000"/>
        </a:accent4>
        <a:accent5>
          <a:srgbClr val="C0ADAD"/>
        </a:accent5>
        <a:accent6>
          <a:srgbClr val="49490D"/>
        </a:accent6>
        <a:hlink>
          <a:srgbClr val="5E2656"/>
        </a:hlink>
        <a:folHlink>
          <a:srgbClr val="332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63B1F"/>
        </a:accent1>
        <a:accent2>
          <a:srgbClr val="553366"/>
        </a:accent2>
        <a:accent3>
          <a:srgbClr val="FFFFFF"/>
        </a:accent3>
        <a:accent4>
          <a:srgbClr val="000000"/>
        </a:accent4>
        <a:accent5>
          <a:srgbClr val="B8AFAB"/>
        </a:accent5>
        <a:accent6>
          <a:srgbClr val="4C2D5C"/>
        </a:accent6>
        <a:hlink>
          <a:srgbClr val="173F4C"/>
        </a:hlink>
        <a:folHlink>
          <a:srgbClr val="4545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ind_0582_slide</Template>
  <TotalTime>66</TotalTime>
  <Words>177</Words>
  <Application>Microsoft PowerPoint</Application>
  <PresentationFormat>Předvádění na obrazovce (4:3)</PresentationFormat>
  <Paragraphs>24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ind_0582_slide</vt:lpstr>
      <vt:lpstr>1_Default Design</vt:lpstr>
      <vt:lpstr>Veľkonočné hádanky</vt:lpstr>
      <vt:lpstr>       1.Nejedno dievčatko pondelok preplače, keď sa k jej nožičkám priženú ...</vt:lpstr>
      <vt:lpstr>2. Počas sviatkov veľkonočných, veru dievky moje, na dedine by ste mali oblečené ...</vt:lpstr>
      <vt:lpstr>3.K Veľkej noci zaručene patria títo traja: baránok, kuriatko a samozrejme ...</vt:lpstr>
      <vt:lpstr>4. Na Veľkú noc netešia sa psy a ani mačky.       Kožúšky im isto zmoknú počas ...                                                 ....oblievačky.</vt:lpstr>
      <vt:lpstr>5. Nejedného chlapca poriadne dlaň svrbí, chcel by už  vyskúšať svoj korbáčik z ...                                                                                                                                                                                              ...........(vŕby).</vt:lpstr>
      <vt:lpstr>6. Najkrajšie vymaľované líca má vždy veľkonočná ...</vt:lpstr>
      <vt:lpstr>7. Ak vyšibeš na Veľkú noc dievča, slečnu, ženu, iste môžeš očakávať sladučkú ...</vt:lpstr>
      <vt:lpstr>8. Po šibačke dievčatkám, na ich krásne hlávky, patrí sa dať zopár kvapiek ...</vt:lpstr>
      <vt:lpstr>9. Veľká noc blíži sa, jar je tu skrátka, dáme si do vázy krásne ...</vt:lpstr>
      <vt:lpstr>10. Namiesto kraslice,  teraz vraj chce každý len  čokoládové ...</vt:lpstr>
      <vt:lpstr>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Stefan</dc:creator>
  <cp:lastModifiedBy>Vlado Klajber</cp:lastModifiedBy>
  <cp:revision>10</cp:revision>
  <dcterms:created xsi:type="dcterms:W3CDTF">2012-04-01T15:58:00Z</dcterms:created>
  <dcterms:modified xsi:type="dcterms:W3CDTF">2020-04-05T18:14:04Z</dcterms:modified>
</cp:coreProperties>
</file>