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70" r:id="rId4"/>
    <p:sldId id="260" r:id="rId5"/>
    <p:sldId id="256" r:id="rId6"/>
    <p:sldId id="268" r:id="rId7"/>
    <p:sldId id="259" r:id="rId8"/>
    <p:sldId id="258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3A924-FB59-4407-BCE0-16FB25EC6E3B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E291F-26E5-4BA1-AFC8-61DD4ED576A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Tvoríme na Veľkú noc</a:t>
            </a:r>
            <a:br>
              <a:rPr lang="sk-SK" dirty="0" smtClean="0"/>
            </a:br>
            <a:endParaRPr lang="sk-SK" dirty="0"/>
          </a:p>
        </p:txBody>
      </p:sp>
      <p:pic>
        <p:nvPicPr>
          <p:cNvPr id="4" name="Picture 2" descr="http://www.funkydiva.pl/wp-content/uploads/2014/04/tapety-swieta-wielkanocne-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614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VEĽKONOČNÁ KRASLICA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u="sng" dirty="0" smtClean="0"/>
              <a:t>Pomôcky: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výkres, kancelársky papier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 farebný papier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lepidlo</a:t>
            </a:r>
          </a:p>
          <a:p>
            <a:pPr>
              <a:buNone/>
            </a:pPr>
            <a:endParaRPr lang="sk-SK" dirty="0" smtClean="0"/>
          </a:p>
          <a:p>
            <a:pPr>
              <a:buFont typeface="Wingdings" pitchFamily="2" charset="2"/>
              <a:buChar char="Ø"/>
            </a:pPr>
            <a:endParaRPr lang="sk-SK" dirty="0" smtClean="0"/>
          </a:p>
          <a:p>
            <a:pPr>
              <a:buNone/>
            </a:pPr>
            <a:r>
              <a:rPr lang="sk-SK" u="sng" dirty="0" smtClean="0"/>
              <a:t>Postup: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o</a:t>
            </a:r>
            <a:r>
              <a:rPr lang="sk-SK" dirty="0" smtClean="0"/>
              <a:t>bkresliť vajce ( pomoc dospelého)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n</a:t>
            </a:r>
            <a:r>
              <a:rPr lang="sk-SK" dirty="0" smtClean="0"/>
              <a:t>atrhať farebný papier, kúsky farebného papiera nalepiť na obrysy vajíčka, potom môžeme aj vnútro vajíčka.</a:t>
            </a:r>
          </a:p>
          <a:p>
            <a:pPr>
              <a:buNone/>
            </a:pP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/>
              <a:t>Vzor:</a:t>
            </a:r>
            <a:endParaRPr lang="sk-S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74764" y="1600200"/>
            <a:ext cx="33944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Picture 2" descr="http://www.funkydiva.pl/wp-content/uploads/2014/04/tapety-swieta-wielkanocne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ok 1"/>
          <p:cNvPicPr/>
          <p:nvPr/>
        </p:nvPicPr>
        <p:blipFill rotWithShape="1"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3556" b="14613"/>
          <a:stretch/>
        </p:blipFill>
        <p:spPr bwMode="auto">
          <a:xfrm>
            <a:off x="1792705" y="-770021"/>
            <a:ext cx="5558590" cy="83980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unkydiva.pl/wp-content/uploads/2014/04/tapety-swieta-wielkanocne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Picture 2" descr="http://www.funkydiva.pl/wp-content/uploads/2014/04/tapety-swieta-wielkanocne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ok 1"/>
          <p:cNvPicPr/>
          <p:nvPr/>
        </p:nvPicPr>
        <p:blipFill rotWithShape="1"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5625" b="12188"/>
          <a:stretch/>
        </p:blipFill>
        <p:spPr bwMode="auto">
          <a:xfrm>
            <a:off x="1285852" y="-1708484"/>
            <a:ext cx="5558590" cy="85664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unkydiva.pl/wp-content/uploads/2014/04/tapety-swieta-wielkanocne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/>
              <a:t>: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/>
          </a:p>
        </p:txBody>
      </p:sp>
      <p:pic>
        <p:nvPicPr>
          <p:cNvPr id="5" name="Obrázok 1"/>
          <p:cNvPicPr/>
          <p:nvPr/>
        </p:nvPicPr>
        <p:blipFill rotWithShape="1"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3953" b="29246"/>
          <a:stretch/>
        </p:blipFill>
        <p:spPr bwMode="auto">
          <a:xfrm>
            <a:off x="1714480" y="-1588168"/>
            <a:ext cx="5173579" cy="84461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Picture 2" descr="http://www.funkydiva.pl/wp-content/uploads/2014/04/tapety-swieta-wielkanocne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ok 1"/>
          <p:cNvPicPr/>
          <p:nvPr/>
        </p:nvPicPr>
        <p:blipFill rotWithShape="1"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3557" b="13032"/>
          <a:stretch/>
        </p:blipFill>
        <p:spPr bwMode="auto">
          <a:xfrm>
            <a:off x="1684421" y="-878305"/>
            <a:ext cx="5775158" cy="86146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funkydiva.pl/wp-content/uploads/2014/04/tapety-swieta-wielkanocne-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072362" cy="3571876"/>
          </a:xfrm>
        </p:spPr>
        <p:txBody>
          <a:bodyPr>
            <a:normAutofit fontScale="90000"/>
          </a:bodyPr>
          <a:lstStyle/>
          <a:p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Milé deti,</a:t>
            </a:r>
            <a:br>
              <a:rPr lang="sk-SK" sz="3600" dirty="0" smtClean="0"/>
            </a:br>
            <a:r>
              <a:rPr lang="sk-SK" sz="3600" dirty="0" smtClean="0"/>
              <a:t>môžete si vybrať obrázok, ktorý sa Vám páči </a:t>
            </a:r>
            <a:r>
              <a:rPr lang="sk-SK" sz="3600" dirty="0" smtClean="0"/>
              <a:t>,</a:t>
            </a:r>
            <a:br>
              <a:rPr lang="sk-SK" sz="3600" dirty="0" smtClean="0"/>
            </a:br>
            <a:r>
              <a:rPr lang="sk-SK" sz="3600" dirty="0" smtClean="0"/>
              <a:t>s</a:t>
            </a:r>
            <a:r>
              <a:rPr lang="sk-SK" sz="3600" dirty="0" smtClean="0"/>
              <a:t> </a:t>
            </a:r>
            <a:r>
              <a:rPr lang="sk-SK" sz="3600" dirty="0" smtClean="0"/>
              <a:t>pomocou dospelých, prípadne starších súrodencov si </a:t>
            </a:r>
            <a:r>
              <a:rPr lang="sk-SK" sz="3600" dirty="0" smtClean="0"/>
              <a:t>ho aj vytvoriť</a:t>
            </a:r>
            <a:r>
              <a:rPr lang="sk-SK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429132"/>
            <a:ext cx="6400800" cy="1209668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Ďakujem za pozornosť.</a:t>
            </a:r>
            <a:endParaRPr lang="sk-SK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50</Words>
  <Application>Microsoft Office PowerPoint</Application>
  <PresentationFormat>Předvádění na obrazovce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Tvoríme na Veľkú noc </vt:lpstr>
      <vt:lpstr>VEĽKONOČNÁ KRASLICA </vt:lpstr>
      <vt:lpstr>Vzor:</vt:lpstr>
      <vt:lpstr>Snímek 4</vt:lpstr>
      <vt:lpstr>Snímek 5</vt:lpstr>
      <vt:lpstr>:</vt:lpstr>
      <vt:lpstr>Snímek 7</vt:lpstr>
      <vt:lpstr>  Milé deti, môžete si vybrať obrázok, ktorý sa Vám páči , s pomocou dospelých, prípadne starších súrodencov si ho aj vytvoriť.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Tvoríme na Veľkú noc</dc:title>
  <dc:creator>Vlado Klajber</dc:creator>
  <cp:lastModifiedBy>Vlado Klajber</cp:lastModifiedBy>
  <cp:revision>5</cp:revision>
  <dcterms:created xsi:type="dcterms:W3CDTF">2020-04-05T21:06:46Z</dcterms:created>
  <dcterms:modified xsi:type="dcterms:W3CDTF">2020-04-05T21:47:04Z</dcterms:modified>
</cp:coreProperties>
</file>